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F2F2"/>
          </a:solidFill>
        </a:fill>
      </a:tcStyle>
    </a:wholeTbl>
    <a:band2H>
      <a:tcTxStyle b="def" i="def"/>
      <a:tcStyle>
        <a:tcBdr/>
        <a:fill>
          <a:solidFill>
            <a:srgbClr val="F9F9F9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DDDD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DDDD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DDDD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DCDC"/>
          </a:solidFill>
        </a:fill>
      </a:tcStyle>
    </a:wholeTbl>
    <a:band2H>
      <a:tcTxStyle b="def" i="def"/>
      <a:tcStyle>
        <a:tcBdr/>
        <a:fill>
          <a:solidFill>
            <a:srgbClr val="EEEE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CFCF"/>
          </a:solidFill>
        </a:fill>
      </a:tcStyle>
    </a:wholeTbl>
    <a:band2H>
      <a:tcTxStyle b="def" i="def"/>
      <a:tcStyle>
        <a:tcBdr/>
        <a:fill>
          <a:solidFill>
            <a:srgbClr val="E8E8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DDDDD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DDDDD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>
              <a:lumOff val="9410"/>
            </a:schemeClr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" name="Shape 11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等线"/>
      </a:defRPr>
    </a:lvl1pPr>
    <a:lvl2pPr indent="228600" latinLnBrk="0">
      <a:defRPr sz="1200">
        <a:latin typeface="+mj-lt"/>
        <a:ea typeface="+mj-ea"/>
        <a:cs typeface="+mj-cs"/>
        <a:sym typeface="等线"/>
      </a:defRPr>
    </a:lvl2pPr>
    <a:lvl3pPr indent="457200" latinLnBrk="0">
      <a:defRPr sz="1200">
        <a:latin typeface="+mj-lt"/>
        <a:ea typeface="+mj-ea"/>
        <a:cs typeface="+mj-cs"/>
        <a:sym typeface="等线"/>
      </a:defRPr>
    </a:lvl3pPr>
    <a:lvl4pPr indent="685800" latinLnBrk="0">
      <a:defRPr sz="1200">
        <a:latin typeface="+mj-lt"/>
        <a:ea typeface="+mj-ea"/>
        <a:cs typeface="+mj-cs"/>
        <a:sym typeface="等线"/>
      </a:defRPr>
    </a:lvl4pPr>
    <a:lvl5pPr indent="914400" latinLnBrk="0">
      <a:defRPr sz="1200">
        <a:latin typeface="+mj-lt"/>
        <a:ea typeface="+mj-ea"/>
        <a:cs typeface="+mj-cs"/>
        <a:sym typeface="等线"/>
      </a:defRPr>
    </a:lvl5pPr>
    <a:lvl6pPr indent="1143000" latinLnBrk="0">
      <a:defRPr sz="1200">
        <a:latin typeface="+mj-lt"/>
        <a:ea typeface="+mj-ea"/>
        <a:cs typeface="+mj-cs"/>
        <a:sym typeface="等线"/>
      </a:defRPr>
    </a:lvl6pPr>
    <a:lvl7pPr indent="1371600" latinLnBrk="0">
      <a:defRPr sz="1200">
        <a:latin typeface="+mj-lt"/>
        <a:ea typeface="+mj-ea"/>
        <a:cs typeface="+mj-cs"/>
        <a:sym typeface="等线"/>
      </a:defRPr>
    </a:lvl7pPr>
    <a:lvl8pPr indent="1600200" latinLnBrk="0">
      <a:defRPr sz="1200">
        <a:latin typeface="+mj-lt"/>
        <a:ea typeface="+mj-ea"/>
        <a:cs typeface="+mj-cs"/>
        <a:sym typeface="等线"/>
      </a:defRPr>
    </a:lvl8pPr>
    <a:lvl9pPr indent="1828800" latinLnBrk="0">
      <a:defRPr sz="1200">
        <a:latin typeface="+mj-lt"/>
        <a:ea typeface="+mj-ea"/>
        <a:cs typeface="+mj-cs"/>
        <a:sym typeface="等线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93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大標題文字"/>
          <p:cNvSpPr txBox="1"/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102" name="內文層級一…"/>
          <p:cNvSpPr txBox="1"/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0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1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大標題文字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大標題文字</a:t>
            </a:r>
          </a:p>
        </p:txBody>
      </p:sp>
      <p:sp>
        <p:nvSpPr>
          <p:cNvPr id="30" name="內文層級一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9" name="內文層級一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大標題文字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8" name="內文層級一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9" name="文本占位符 4"/>
          <p:cNvSpPr/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5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大標題文字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大標題文字</a:t>
            </a:r>
          </a:p>
        </p:txBody>
      </p:sp>
      <p:sp>
        <p:nvSpPr>
          <p:cNvPr id="73" name="內文層級一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4" name="文本占位符 3"/>
          <p:cNvSpPr/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大標題文字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大標題文字</a:t>
            </a:r>
          </a:p>
        </p:txBody>
      </p:sp>
      <p:sp>
        <p:nvSpPr>
          <p:cNvPr id="83" name="图片占位符 2"/>
          <p:cNvSpPr/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內文層級一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3" name="內文層級一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/>
          <p:nvPr>
            <p:ph type="sldNum" sz="quarter" idx="2"/>
          </p:nvPr>
        </p:nvSpPr>
        <p:spPr>
          <a:xfrm>
            <a:off x="11080144" y="6406785"/>
            <a:ext cx="273657" cy="26425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 Black"/>
          <a:ea typeface="Arial Black"/>
          <a:cs typeface="Arial Black"/>
          <a:sym typeface="Arial Black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 Black"/>
          <a:ea typeface="Arial Black"/>
          <a:cs typeface="Arial Black"/>
          <a:sym typeface="Arial Black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 Black"/>
          <a:ea typeface="Arial Black"/>
          <a:cs typeface="Arial Black"/>
          <a:sym typeface="Arial Black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 Black"/>
          <a:ea typeface="Arial Black"/>
          <a:cs typeface="Arial Black"/>
          <a:sym typeface="Arial Black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 Black"/>
          <a:ea typeface="Arial Black"/>
          <a:cs typeface="Arial Black"/>
          <a:sym typeface="Arial Black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 Black"/>
          <a:ea typeface="Arial Black"/>
          <a:cs typeface="Arial Black"/>
          <a:sym typeface="Arial Black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 Black"/>
          <a:ea typeface="Arial Black"/>
          <a:cs typeface="Arial Black"/>
          <a:sym typeface="Arial Black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 Black"/>
          <a:ea typeface="Arial Black"/>
          <a:cs typeface="Arial Black"/>
          <a:sym typeface="Arial Black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 Black"/>
          <a:ea typeface="Arial Black"/>
          <a:cs typeface="Arial Black"/>
          <a:sym typeface="Arial Black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组合 9"/>
          <p:cNvGrpSpPr/>
          <p:nvPr/>
        </p:nvGrpSpPr>
        <p:grpSpPr>
          <a:xfrm>
            <a:off x="4397533" y="1973410"/>
            <a:ext cx="7474443" cy="2535683"/>
            <a:chOff x="0" y="0"/>
            <a:chExt cx="7474442" cy="2535682"/>
          </a:xfrm>
        </p:grpSpPr>
        <p:grpSp>
          <p:nvGrpSpPr>
            <p:cNvPr id="114" name="组合 8"/>
            <p:cNvGrpSpPr/>
            <p:nvPr/>
          </p:nvGrpSpPr>
          <p:grpSpPr>
            <a:xfrm>
              <a:off x="0" y="0"/>
              <a:ext cx="7474443" cy="1894932"/>
              <a:chOff x="0" y="0"/>
              <a:chExt cx="7474442" cy="1894931"/>
            </a:xfrm>
          </p:grpSpPr>
          <p:sp>
            <p:nvSpPr>
              <p:cNvPr id="112" name="矩形 5"/>
              <p:cNvSpPr txBox="1"/>
              <p:nvPr/>
            </p:nvSpPr>
            <p:spPr>
              <a:xfrm>
                <a:off x="0" y="0"/>
                <a:ext cx="7474443" cy="13614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r">
                  <a:defRPr sz="7200">
                    <a:solidFill>
                      <a:srgbClr val="40404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>
                    <a:latin typeface="+mn-lt"/>
                    <a:ea typeface="+mn-ea"/>
                    <a:cs typeface="+mn-cs"/>
                    <a:sym typeface="Helvetica"/>
                  </a:rPr>
                  <a:t>手機比一比</a:t>
                </a:r>
              </a:p>
            </p:txBody>
          </p:sp>
          <p:sp>
            <p:nvSpPr>
              <p:cNvPr id="113" name="矩形 6"/>
              <p:cNvSpPr txBox="1"/>
              <p:nvPr/>
            </p:nvSpPr>
            <p:spPr>
              <a:xfrm>
                <a:off x="2981957" y="1092291"/>
                <a:ext cx="4492486" cy="802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r">
                  <a:defRPr sz="4000">
                    <a:solidFill>
                      <a:srgbClr val="404040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pPr/>
                <a:r>
                  <a:t>第二十二組</a:t>
                </a:r>
              </a:p>
            </p:txBody>
          </p:sp>
        </p:grpSp>
        <p:grpSp>
          <p:nvGrpSpPr>
            <p:cNvPr id="117" name="矩形 7"/>
            <p:cNvGrpSpPr/>
            <p:nvPr/>
          </p:nvGrpSpPr>
          <p:grpSpPr>
            <a:xfrm>
              <a:off x="3137586" y="1936242"/>
              <a:ext cx="4336857" cy="599441"/>
              <a:chOff x="0" y="0"/>
              <a:chExt cx="4336856" cy="599440"/>
            </a:xfrm>
          </p:grpSpPr>
          <p:sp>
            <p:nvSpPr>
              <p:cNvPr id="115" name="矩形"/>
              <p:cNvSpPr/>
              <p:nvPr/>
            </p:nvSpPr>
            <p:spPr>
              <a:xfrm>
                <a:off x="0" y="101955"/>
                <a:ext cx="4336857" cy="395530"/>
              </a:xfrm>
              <a:prstGeom prst="rect">
                <a:avLst/>
              </a:prstGeom>
              <a:noFill/>
              <a:ln w="1270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r">
                  <a:defRPr sz="2800">
                    <a:solidFill>
                      <a:srgbClr val="404040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pPr>
              </a:p>
            </p:txBody>
          </p:sp>
          <p:sp>
            <p:nvSpPr>
              <p:cNvPr id="116" name="指導教授：周斯畏 教授"/>
              <p:cNvSpPr txBox="1"/>
              <p:nvPr/>
            </p:nvSpPr>
            <p:spPr>
              <a:xfrm>
                <a:off x="0" y="0"/>
                <a:ext cx="4336857" cy="5994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r">
                  <a:defRPr sz="2800">
                    <a:solidFill>
                      <a:srgbClr val="404040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pPr/>
                <a:r>
                  <a:t>指導教授：周斯畏　教授</a:t>
                </a:r>
              </a:p>
            </p:txBody>
          </p:sp>
        </p:grpSp>
      </p:grpSp>
      <p:sp>
        <p:nvSpPr>
          <p:cNvPr id="119" name="矩形 10"/>
          <p:cNvSpPr txBox="1"/>
          <p:nvPr/>
        </p:nvSpPr>
        <p:spPr>
          <a:xfrm>
            <a:off x="7400163" y="4454239"/>
            <a:ext cx="4471812" cy="1348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r">
              <a:defRPr sz="2400">
                <a:solidFill>
                  <a:srgbClr val="404040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組長：</a:t>
            </a:r>
            <a:r>
              <a:t>0424060</a:t>
            </a:r>
            <a:r>
              <a:t>　張愷宸</a:t>
            </a:r>
          </a:p>
          <a:p>
            <a:pPr algn="r">
              <a:defRPr sz="2400">
                <a:solidFill>
                  <a:srgbClr val="404040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組員：</a:t>
            </a:r>
            <a:r>
              <a:t>0424038</a:t>
            </a:r>
            <a:r>
              <a:t>　蔡佳穎</a:t>
            </a:r>
          </a:p>
          <a:p>
            <a:pPr algn="r">
              <a:defRPr sz="2400">
                <a:solidFill>
                  <a:srgbClr val="404040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0424051</a:t>
            </a:r>
            <a:r>
              <a:t>　洪晨定</a:t>
            </a:r>
          </a:p>
        </p:txBody>
      </p:sp>
    </p:spTree>
  </p:cSld>
  <p:clrMapOvr>
    <a:masterClrMapping/>
  </p:clrMapOvr>
  <p:transition xmlns:p14="http://schemas.microsoft.com/office/powerpoint/2010/main" spd="med" advClick="0" advTm="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8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组合 8"/>
          <p:cNvGrpSpPr/>
          <p:nvPr/>
        </p:nvGrpSpPr>
        <p:grpSpPr>
          <a:xfrm>
            <a:off x="-1378421" y="-1019628"/>
            <a:ext cx="4429734" cy="4036561"/>
            <a:chOff x="0" y="0"/>
            <a:chExt cx="4429733" cy="4036560"/>
          </a:xfrm>
        </p:grpSpPr>
        <p:grpSp>
          <p:nvGrpSpPr>
            <p:cNvPr id="211" name="组合 5"/>
            <p:cNvGrpSpPr/>
            <p:nvPr/>
          </p:nvGrpSpPr>
          <p:grpSpPr>
            <a:xfrm>
              <a:off x="0" y="0"/>
              <a:ext cx="2941411" cy="4036561"/>
              <a:chOff x="0" y="0"/>
              <a:chExt cx="2941410" cy="4036560"/>
            </a:xfrm>
          </p:grpSpPr>
          <p:sp>
            <p:nvSpPr>
              <p:cNvPr id="208" name="矩形: 圆角 1"/>
              <p:cNvSpPr/>
              <p:nvPr/>
            </p:nvSpPr>
            <p:spPr>
              <a:xfrm rot="20685344">
                <a:off x="159058" y="595748"/>
                <a:ext cx="1662636" cy="1432372"/>
              </a:xfrm>
              <a:prstGeom prst="roundRect">
                <a:avLst>
                  <a:gd name="adj" fmla="val 5494"/>
                </a:avLst>
              </a:prstGeom>
              <a:noFill/>
              <a:ln w="12700" cap="flat">
                <a:solidFill>
                  <a:schemeClr val="accent4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09" name="矩形: 圆角 2"/>
              <p:cNvSpPr/>
              <p:nvPr/>
            </p:nvSpPr>
            <p:spPr>
              <a:xfrm rot="20685344">
                <a:off x="242213" y="2128931"/>
                <a:ext cx="1950907" cy="1680719"/>
              </a:xfrm>
              <a:prstGeom prst="roundRect">
                <a:avLst>
                  <a:gd name="adj" fmla="val 5494"/>
                </a:avLst>
              </a:prstGeom>
              <a:noFill/>
              <a:ln w="12700" cap="flat">
                <a:solidFill>
                  <a:schemeClr val="accent4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10" name="矩形: 圆角 3"/>
              <p:cNvSpPr/>
              <p:nvPr/>
            </p:nvSpPr>
            <p:spPr>
              <a:xfrm rot="20685344">
                <a:off x="1953723" y="81774"/>
                <a:ext cx="813693" cy="1432371"/>
              </a:xfrm>
              <a:prstGeom prst="roundRect">
                <a:avLst>
                  <a:gd name="adj" fmla="val 5494"/>
                </a:avLst>
              </a:prstGeom>
              <a:noFill/>
              <a:ln w="12700" cap="flat">
                <a:solidFill>
                  <a:schemeClr val="accent4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212" name="矩形 6"/>
            <p:cNvSpPr txBox="1"/>
            <p:nvPr/>
          </p:nvSpPr>
          <p:spPr>
            <a:xfrm>
              <a:off x="1954891" y="1724209"/>
              <a:ext cx="2474843" cy="510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t> </a:t>
              </a:r>
              <a:r>
                <a:t>　登入</a:t>
              </a:r>
            </a:p>
          </p:txBody>
        </p:sp>
      </p:grpSp>
      <p:pic>
        <p:nvPicPr>
          <p:cNvPr id="214" name="圖片 7" descr="圖片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1655810"/>
            <a:ext cx="5812048" cy="40635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圖片 4" descr="圖片 4"/>
          <p:cNvPicPr>
            <a:picLocks noChangeAspect="1"/>
          </p:cNvPicPr>
          <p:nvPr/>
        </p:nvPicPr>
        <p:blipFill>
          <a:blip r:embed="rId3">
            <a:extLst/>
          </a:blip>
          <a:srcRect l="6622" t="35177" r="43271" b="25531"/>
          <a:stretch>
            <a:fillRect/>
          </a:stretch>
        </p:blipFill>
        <p:spPr>
          <a:xfrm>
            <a:off x="5904688" y="1669652"/>
            <a:ext cx="6287310" cy="40635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0" p14:dur="1000">
        <p:pull dir="l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组合 8"/>
          <p:cNvGrpSpPr/>
          <p:nvPr/>
        </p:nvGrpSpPr>
        <p:grpSpPr>
          <a:xfrm>
            <a:off x="-1378421" y="-1019628"/>
            <a:ext cx="4429734" cy="4036561"/>
            <a:chOff x="0" y="0"/>
            <a:chExt cx="4429733" cy="4036560"/>
          </a:xfrm>
        </p:grpSpPr>
        <p:grpSp>
          <p:nvGrpSpPr>
            <p:cNvPr id="220" name="组合 5"/>
            <p:cNvGrpSpPr/>
            <p:nvPr/>
          </p:nvGrpSpPr>
          <p:grpSpPr>
            <a:xfrm>
              <a:off x="0" y="0"/>
              <a:ext cx="2941411" cy="4036561"/>
              <a:chOff x="0" y="0"/>
              <a:chExt cx="2941410" cy="4036560"/>
            </a:xfrm>
          </p:grpSpPr>
          <p:sp>
            <p:nvSpPr>
              <p:cNvPr id="217" name="矩形: 圆角 1"/>
              <p:cNvSpPr/>
              <p:nvPr/>
            </p:nvSpPr>
            <p:spPr>
              <a:xfrm rot="20685344">
                <a:off x="159058" y="595748"/>
                <a:ext cx="1662636" cy="1432372"/>
              </a:xfrm>
              <a:prstGeom prst="roundRect">
                <a:avLst>
                  <a:gd name="adj" fmla="val 5494"/>
                </a:avLst>
              </a:prstGeom>
              <a:noFill/>
              <a:ln w="12700" cap="flat">
                <a:solidFill>
                  <a:schemeClr val="accent4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18" name="矩形: 圆角 2"/>
              <p:cNvSpPr/>
              <p:nvPr/>
            </p:nvSpPr>
            <p:spPr>
              <a:xfrm rot="20685344">
                <a:off x="242213" y="2128931"/>
                <a:ext cx="1950907" cy="1680719"/>
              </a:xfrm>
              <a:prstGeom prst="roundRect">
                <a:avLst>
                  <a:gd name="adj" fmla="val 5494"/>
                </a:avLst>
              </a:prstGeom>
              <a:noFill/>
              <a:ln w="12700" cap="flat">
                <a:solidFill>
                  <a:schemeClr val="accent4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19" name="矩形: 圆角 3"/>
              <p:cNvSpPr/>
              <p:nvPr/>
            </p:nvSpPr>
            <p:spPr>
              <a:xfrm rot="20685344">
                <a:off x="1953723" y="81774"/>
                <a:ext cx="813693" cy="1432371"/>
              </a:xfrm>
              <a:prstGeom prst="roundRect">
                <a:avLst>
                  <a:gd name="adj" fmla="val 5494"/>
                </a:avLst>
              </a:prstGeom>
              <a:noFill/>
              <a:ln w="12700" cap="flat">
                <a:solidFill>
                  <a:schemeClr val="accent4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221" name="矩形 6"/>
            <p:cNvSpPr txBox="1"/>
            <p:nvPr/>
          </p:nvSpPr>
          <p:spPr>
            <a:xfrm>
              <a:off x="1954891" y="1724209"/>
              <a:ext cx="2474843" cy="510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申請帳號</a:t>
              </a:r>
            </a:p>
          </p:txBody>
        </p:sp>
      </p:grpSp>
      <p:pic>
        <p:nvPicPr>
          <p:cNvPr id="223" name="圖片 9" descr="圖片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94493"/>
            <a:ext cx="5812048" cy="41248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圖片 4" descr="圖片 4"/>
          <p:cNvPicPr>
            <a:picLocks noChangeAspect="1"/>
          </p:cNvPicPr>
          <p:nvPr/>
        </p:nvPicPr>
        <p:blipFill>
          <a:blip r:embed="rId3">
            <a:extLst/>
          </a:blip>
          <a:srcRect l="8056" t="18645" r="49998" b="18298"/>
          <a:stretch>
            <a:fillRect/>
          </a:stretch>
        </p:blipFill>
        <p:spPr>
          <a:xfrm>
            <a:off x="5812047" y="1594493"/>
            <a:ext cx="6379954" cy="41248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0" p14:dur="1000">
        <p:pull dir="l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组合 5"/>
          <p:cNvGrpSpPr/>
          <p:nvPr/>
        </p:nvGrpSpPr>
        <p:grpSpPr>
          <a:xfrm>
            <a:off x="-1378421" y="-1019628"/>
            <a:ext cx="2941411" cy="4036561"/>
            <a:chOff x="0" y="0"/>
            <a:chExt cx="2941410" cy="4036560"/>
          </a:xfrm>
        </p:grpSpPr>
        <p:sp>
          <p:nvSpPr>
            <p:cNvPr id="226" name="矩形: 圆角 1"/>
            <p:cNvSpPr/>
            <p:nvPr/>
          </p:nvSpPr>
          <p:spPr>
            <a:xfrm rot="20685344">
              <a:off x="159058" y="595748"/>
              <a:ext cx="1662635" cy="1432372"/>
            </a:xfrm>
            <a:prstGeom prst="roundRect">
              <a:avLst>
                <a:gd name="adj" fmla="val 5494"/>
              </a:avLst>
            </a:prstGeom>
            <a:noFill/>
            <a:ln w="127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7" name="矩形: 圆角 2"/>
            <p:cNvSpPr/>
            <p:nvPr/>
          </p:nvSpPr>
          <p:spPr>
            <a:xfrm rot="20685344">
              <a:off x="242213" y="2128931"/>
              <a:ext cx="1950907" cy="1680719"/>
            </a:xfrm>
            <a:prstGeom prst="roundRect">
              <a:avLst>
                <a:gd name="adj" fmla="val 5494"/>
              </a:avLst>
            </a:prstGeom>
            <a:noFill/>
            <a:ln w="127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8" name="矩形: 圆角 3"/>
            <p:cNvSpPr/>
            <p:nvPr/>
          </p:nvSpPr>
          <p:spPr>
            <a:xfrm rot="20685344">
              <a:off x="1953723" y="81774"/>
              <a:ext cx="813693" cy="1432371"/>
            </a:xfrm>
            <a:prstGeom prst="roundRect">
              <a:avLst>
                <a:gd name="adj" fmla="val 5494"/>
              </a:avLst>
            </a:prstGeom>
            <a:noFill/>
            <a:ln w="127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230" name="圖片 7" descr="圖片 7"/>
          <p:cNvPicPr>
            <a:picLocks noChangeAspect="1"/>
          </p:cNvPicPr>
          <p:nvPr/>
        </p:nvPicPr>
        <p:blipFill>
          <a:blip r:embed="rId2">
            <a:extLst/>
          </a:blip>
          <a:srcRect l="18562" t="34667" r="32124" b="34208"/>
          <a:stretch>
            <a:fillRect/>
          </a:stretch>
        </p:blipFill>
        <p:spPr>
          <a:xfrm>
            <a:off x="2175366" y="1750965"/>
            <a:ext cx="6012181" cy="21345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圖片 4" descr="圖片 4"/>
          <p:cNvPicPr>
            <a:picLocks noChangeAspect="1"/>
          </p:cNvPicPr>
          <p:nvPr/>
        </p:nvPicPr>
        <p:blipFill>
          <a:blip r:embed="rId3">
            <a:extLst/>
          </a:blip>
          <a:srcRect l="12819" t="27848" r="24905" b="23207"/>
          <a:stretch>
            <a:fillRect/>
          </a:stretch>
        </p:blipFill>
        <p:spPr>
          <a:xfrm>
            <a:off x="2175365" y="1750670"/>
            <a:ext cx="7592586" cy="3356660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矩形 10"/>
          <p:cNvSpPr txBox="1"/>
          <p:nvPr/>
        </p:nvSpPr>
        <p:spPr>
          <a:xfrm>
            <a:off x="728871" y="856982"/>
            <a:ext cx="2474842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心智圖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0" p14:dur="1000">
        <p:pull dir="l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组合 4"/>
          <p:cNvGrpSpPr/>
          <p:nvPr/>
        </p:nvGrpSpPr>
        <p:grpSpPr>
          <a:xfrm>
            <a:off x="-4029313" y="-2878846"/>
            <a:ext cx="11139393" cy="15195684"/>
            <a:chOff x="0" y="0"/>
            <a:chExt cx="11139392" cy="15195682"/>
          </a:xfrm>
        </p:grpSpPr>
        <p:sp>
          <p:nvSpPr>
            <p:cNvPr id="234" name="矩形: 圆角 1"/>
            <p:cNvSpPr/>
            <p:nvPr/>
          </p:nvSpPr>
          <p:spPr>
            <a:xfrm rot="19103247">
              <a:off x="890782" y="3882102"/>
              <a:ext cx="5571383" cy="4799785"/>
            </a:xfrm>
            <a:prstGeom prst="roundRect">
              <a:avLst>
                <a:gd name="adj" fmla="val 5494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5" name="矩形: 圆角 2"/>
            <p:cNvSpPr/>
            <p:nvPr/>
          </p:nvSpPr>
          <p:spPr>
            <a:xfrm rot="19103247">
              <a:off x="3556802" y="8103610"/>
              <a:ext cx="6537362" cy="5631983"/>
            </a:xfrm>
            <a:prstGeom prst="roundRect">
              <a:avLst>
                <a:gd name="adj" fmla="val 5494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6" name="矩形: 圆角 3"/>
            <p:cNvSpPr/>
            <p:nvPr/>
          </p:nvSpPr>
          <p:spPr>
            <a:xfrm rot="19103247">
              <a:off x="5661946" y="299758"/>
              <a:ext cx="2726633" cy="4799785"/>
            </a:xfrm>
            <a:prstGeom prst="roundRect">
              <a:avLst>
                <a:gd name="adj" fmla="val 5494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240" name="组合 15"/>
          <p:cNvGrpSpPr/>
          <p:nvPr/>
        </p:nvGrpSpPr>
        <p:grpSpPr>
          <a:xfrm>
            <a:off x="3775033" y="1361267"/>
            <a:ext cx="7474443" cy="2656168"/>
            <a:chOff x="0" y="0"/>
            <a:chExt cx="7474442" cy="2656167"/>
          </a:xfrm>
        </p:grpSpPr>
        <p:sp>
          <p:nvSpPr>
            <p:cNvPr id="238" name="矩形 6"/>
            <p:cNvSpPr txBox="1"/>
            <p:nvPr/>
          </p:nvSpPr>
          <p:spPr>
            <a:xfrm>
              <a:off x="0" y="1497927"/>
              <a:ext cx="7474443" cy="1158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6000">
                  <a:solidFill>
                    <a:srgbClr val="40404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工作概述</a:t>
              </a:r>
            </a:p>
          </p:txBody>
        </p:sp>
        <p:sp>
          <p:nvSpPr>
            <p:cNvPr id="239" name="矩形 5"/>
            <p:cNvSpPr txBox="1"/>
            <p:nvPr/>
          </p:nvSpPr>
          <p:spPr>
            <a:xfrm>
              <a:off x="2037629" y="0"/>
              <a:ext cx="3399182" cy="14485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9600">
                  <a:solidFill>
                    <a:srgbClr val="404040"/>
                  </a:solidFill>
                </a:defRPr>
              </a:lvl1pPr>
            </a:lstStyle>
            <a:p>
              <a:pPr/>
              <a:r>
                <a:t>03</a:t>
              </a:r>
            </a:p>
          </p:txBody>
        </p:sp>
      </p:grpSp>
      <p:grpSp>
        <p:nvGrpSpPr>
          <p:cNvPr id="244" name="组合 11"/>
          <p:cNvGrpSpPr/>
          <p:nvPr/>
        </p:nvGrpSpPr>
        <p:grpSpPr>
          <a:xfrm>
            <a:off x="8961184" y="-942719"/>
            <a:ext cx="4500014" cy="4098916"/>
            <a:chOff x="0" y="0"/>
            <a:chExt cx="4500012" cy="4098914"/>
          </a:xfrm>
        </p:grpSpPr>
        <p:sp>
          <p:nvSpPr>
            <p:cNvPr id="241" name="矩形: 圆角 12"/>
            <p:cNvSpPr/>
            <p:nvPr/>
          </p:nvSpPr>
          <p:spPr>
            <a:xfrm flipH="1" rot="20612684">
              <a:off x="1388981" y="239095"/>
              <a:ext cx="1928341" cy="1661278"/>
            </a:xfrm>
            <a:prstGeom prst="roundRect">
              <a:avLst>
                <a:gd name="adj" fmla="val 5494"/>
              </a:avLst>
            </a:prstGeom>
            <a:noFill/>
            <a:ln w="127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2" name="矩形: 圆角 13"/>
            <p:cNvSpPr/>
            <p:nvPr/>
          </p:nvSpPr>
          <p:spPr>
            <a:xfrm flipH="1" rot="20612684">
              <a:off x="2007582" y="1869050"/>
              <a:ext cx="2262681" cy="1949315"/>
            </a:xfrm>
            <a:prstGeom prst="roundRect">
              <a:avLst>
                <a:gd name="adj" fmla="val 5494"/>
              </a:avLst>
            </a:prstGeom>
            <a:noFill/>
            <a:ln w="127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3" name="矩形: 圆角 14"/>
            <p:cNvSpPr/>
            <p:nvPr/>
          </p:nvSpPr>
          <p:spPr>
            <a:xfrm flipH="1" rot="20612684">
              <a:off x="215965" y="566961"/>
              <a:ext cx="943729" cy="1661279"/>
            </a:xfrm>
            <a:prstGeom prst="roundRect">
              <a:avLst>
                <a:gd name="adj" fmla="val 5494"/>
              </a:avLst>
            </a:prstGeom>
            <a:noFill/>
            <a:ln w="127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0" p14:dur="1000">
        <p:pull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0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组合 8"/>
          <p:cNvGrpSpPr/>
          <p:nvPr/>
        </p:nvGrpSpPr>
        <p:grpSpPr>
          <a:xfrm>
            <a:off x="-1378421" y="-1019628"/>
            <a:ext cx="4429734" cy="4036561"/>
            <a:chOff x="0" y="0"/>
            <a:chExt cx="4429733" cy="4036560"/>
          </a:xfrm>
        </p:grpSpPr>
        <p:grpSp>
          <p:nvGrpSpPr>
            <p:cNvPr id="249" name="组合 5"/>
            <p:cNvGrpSpPr/>
            <p:nvPr/>
          </p:nvGrpSpPr>
          <p:grpSpPr>
            <a:xfrm>
              <a:off x="0" y="0"/>
              <a:ext cx="2941411" cy="4036561"/>
              <a:chOff x="0" y="0"/>
              <a:chExt cx="2941410" cy="4036560"/>
            </a:xfrm>
          </p:grpSpPr>
          <p:sp>
            <p:nvSpPr>
              <p:cNvPr id="246" name="矩形: 圆角 1"/>
              <p:cNvSpPr/>
              <p:nvPr/>
            </p:nvSpPr>
            <p:spPr>
              <a:xfrm rot="20685344">
                <a:off x="159058" y="595748"/>
                <a:ext cx="1662635" cy="1432372"/>
              </a:xfrm>
              <a:prstGeom prst="roundRect">
                <a:avLst>
                  <a:gd name="adj" fmla="val 5494"/>
                </a:avLst>
              </a:prstGeom>
              <a:noFill/>
              <a:ln w="12700" cap="flat">
                <a:solidFill>
                  <a:schemeClr val="accent4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47" name="矩形: 圆角 2"/>
              <p:cNvSpPr/>
              <p:nvPr/>
            </p:nvSpPr>
            <p:spPr>
              <a:xfrm rot="20685344">
                <a:off x="242213" y="2128931"/>
                <a:ext cx="1950907" cy="1680719"/>
              </a:xfrm>
              <a:prstGeom prst="roundRect">
                <a:avLst>
                  <a:gd name="adj" fmla="val 5494"/>
                </a:avLst>
              </a:prstGeom>
              <a:noFill/>
              <a:ln w="12700" cap="flat">
                <a:solidFill>
                  <a:schemeClr val="accent4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48" name="矩形: 圆角 3"/>
              <p:cNvSpPr/>
              <p:nvPr/>
            </p:nvSpPr>
            <p:spPr>
              <a:xfrm rot="20685344">
                <a:off x="1953723" y="81774"/>
                <a:ext cx="813693" cy="1432371"/>
              </a:xfrm>
              <a:prstGeom prst="roundRect">
                <a:avLst>
                  <a:gd name="adj" fmla="val 5494"/>
                </a:avLst>
              </a:prstGeom>
              <a:noFill/>
              <a:ln w="12700" cap="flat">
                <a:solidFill>
                  <a:schemeClr val="accent4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250" name="矩形 6"/>
            <p:cNvSpPr txBox="1"/>
            <p:nvPr/>
          </p:nvSpPr>
          <p:spPr>
            <a:xfrm>
              <a:off x="1954891" y="1724209"/>
              <a:ext cx="2474843" cy="510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首頁</a:t>
              </a:r>
            </a:p>
          </p:txBody>
        </p:sp>
      </p:grpSp>
      <p:pic>
        <p:nvPicPr>
          <p:cNvPr id="252" name="圖片 28" descr="圖片 28"/>
          <p:cNvPicPr>
            <a:picLocks noChangeAspect="1"/>
          </p:cNvPicPr>
          <p:nvPr/>
        </p:nvPicPr>
        <p:blipFill>
          <a:blip r:embed="rId2">
            <a:extLst/>
          </a:blip>
          <a:srcRect l="1" t="0" r="0" b="0"/>
          <a:stretch>
            <a:fillRect/>
          </a:stretch>
        </p:blipFill>
        <p:spPr>
          <a:xfrm>
            <a:off x="0" y="1655852"/>
            <a:ext cx="5811759" cy="4039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圖片 7" descr="圖片 7"/>
          <p:cNvPicPr>
            <a:picLocks noChangeAspect="1"/>
          </p:cNvPicPr>
          <p:nvPr/>
        </p:nvPicPr>
        <p:blipFill>
          <a:blip r:embed="rId3">
            <a:extLst/>
          </a:blip>
          <a:srcRect l="3292" t="21187" r="17260" b="25247"/>
          <a:stretch>
            <a:fillRect/>
          </a:stretch>
        </p:blipFill>
        <p:spPr>
          <a:xfrm>
            <a:off x="5872407" y="1677136"/>
            <a:ext cx="6319594" cy="40421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0" p14:dur="1000">
        <p:pull dir="l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组合 8"/>
          <p:cNvGrpSpPr/>
          <p:nvPr/>
        </p:nvGrpSpPr>
        <p:grpSpPr>
          <a:xfrm>
            <a:off x="-1378421" y="-1019628"/>
            <a:ext cx="4429734" cy="4036561"/>
            <a:chOff x="0" y="0"/>
            <a:chExt cx="4429733" cy="4036560"/>
          </a:xfrm>
        </p:grpSpPr>
        <p:grpSp>
          <p:nvGrpSpPr>
            <p:cNvPr id="258" name="组合 5"/>
            <p:cNvGrpSpPr/>
            <p:nvPr/>
          </p:nvGrpSpPr>
          <p:grpSpPr>
            <a:xfrm>
              <a:off x="0" y="0"/>
              <a:ext cx="2941411" cy="4036561"/>
              <a:chOff x="0" y="0"/>
              <a:chExt cx="2941410" cy="4036560"/>
            </a:xfrm>
          </p:grpSpPr>
          <p:sp>
            <p:nvSpPr>
              <p:cNvPr id="255" name="矩形: 圆角 1"/>
              <p:cNvSpPr/>
              <p:nvPr/>
            </p:nvSpPr>
            <p:spPr>
              <a:xfrm rot="20685344">
                <a:off x="159058" y="595748"/>
                <a:ext cx="1662635" cy="1432372"/>
              </a:xfrm>
              <a:prstGeom prst="roundRect">
                <a:avLst>
                  <a:gd name="adj" fmla="val 5494"/>
                </a:avLst>
              </a:prstGeom>
              <a:noFill/>
              <a:ln w="12700" cap="flat">
                <a:solidFill>
                  <a:schemeClr val="accent4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56" name="矩形: 圆角 2"/>
              <p:cNvSpPr/>
              <p:nvPr/>
            </p:nvSpPr>
            <p:spPr>
              <a:xfrm rot="20685344">
                <a:off x="242213" y="2128931"/>
                <a:ext cx="1950907" cy="1680719"/>
              </a:xfrm>
              <a:prstGeom prst="roundRect">
                <a:avLst>
                  <a:gd name="adj" fmla="val 5494"/>
                </a:avLst>
              </a:prstGeom>
              <a:noFill/>
              <a:ln w="12700" cap="flat">
                <a:solidFill>
                  <a:schemeClr val="accent4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57" name="矩形: 圆角 3"/>
              <p:cNvSpPr/>
              <p:nvPr/>
            </p:nvSpPr>
            <p:spPr>
              <a:xfrm rot="20685344">
                <a:off x="1953723" y="81774"/>
                <a:ext cx="813693" cy="1432371"/>
              </a:xfrm>
              <a:prstGeom prst="roundRect">
                <a:avLst>
                  <a:gd name="adj" fmla="val 5494"/>
                </a:avLst>
              </a:prstGeom>
              <a:noFill/>
              <a:ln w="12700" cap="flat">
                <a:solidFill>
                  <a:schemeClr val="accent4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259" name="矩形 6"/>
            <p:cNvSpPr txBox="1"/>
            <p:nvPr/>
          </p:nvSpPr>
          <p:spPr>
            <a:xfrm>
              <a:off x="1954891" y="1724209"/>
              <a:ext cx="2474843" cy="510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手機比較</a:t>
              </a:r>
            </a:p>
          </p:txBody>
        </p:sp>
      </p:grpSp>
      <p:pic>
        <p:nvPicPr>
          <p:cNvPr id="261" name="圖片 28" descr="圖片 28"/>
          <p:cNvPicPr>
            <a:picLocks noChangeAspect="1"/>
          </p:cNvPicPr>
          <p:nvPr/>
        </p:nvPicPr>
        <p:blipFill>
          <a:blip r:embed="rId2">
            <a:extLst/>
          </a:blip>
          <a:srcRect l="0" t="0" r="0" b="1265"/>
          <a:stretch>
            <a:fillRect/>
          </a:stretch>
        </p:blipFill>
        <p:spPr>
          <a:xfrm>
            <a:off x="1217649" y="1343414"/>
            <a:ext cx="5812050" cy="40635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圖片 4" descr="圖片 4"/>
          <p:cNvPicPr>
            <a:picLocks noChangeAspect="1"/>
          </p:cNvPicPr>
          <p:nvPr/>
        </p:nvPicPr>
        <p:blipFill>
          <a:blip r:embed="rId3">
            <a:extLst/>
          </a:blip>
          <a:srcRect l="11809" t="11348" r="69760" b="11206"/>
          <a:stretch>
            <a:fillRect/>
          </a:stretch>
        </p:blipFill>
        <p:spPr>
          <a:xfrm>
            <a:off x="7150234" y="1092024"/>
            <a:ext cx="2247090" cy="53113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圖片 10" descr="圖片 10"/>
          <p:cNvPicPr>
            <a:picLocks noChangeAspect="1"/>
          </p:cNvPicPr>
          <p:nvPr/>
        </p:nvPicPr>
        <p:blipFill>
          <a:blip r:embed="rId4">
            <a:extLst/>
          </a:blip>
          <a:srcRect l="3292" t="21988" r="73909" b="59346"/>
          <a:stretch>
            <a:fillRect/>
          </a:stretch>
        </p:blipFill>
        <p:spPr>
          <a:xfrm>
            <a:off x="3874446" y="3747676"/>
            <a:ext cx="3076051" cy="16340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0" p14:dur="1000">
        <p:pull dir="l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组合 8"/>
          <p:cNvGrpSpPr/>
          <p:nvPr/>
        </p:nvGrpSpPr>
        <p:grpSpPr>
          <a:xfrm>
            <a:off x="-1378421" y="-1019628"/>
            <a:ext cx="4429734" cy="4036561"/>
            <a:chOff x="0" y="0"/>
            <a:chExt cx="4429733" cy="4036560"/>
          </a:xfrm>
        </p:grpSpPr>
        <p:grpSp>
          <p:nvGrpSpPr>
            <p:cNvPr id="268" name="组合 5"/>
            <p:cNvGrpSpPr/>
            <p:nvPr/>
          </p:nvGrpSpPr>
          <p:grpSpPr>
            <a:xfrm>
              <a:off x="0" y="0"/>
              <a:ext cx="2941411" cy="4036561"/>
              <a:chOff x="0" y="0"/>
              <a:chExt cx="2941410" cy="4036560"/>
            </a:xfrm>
          </p:grpSpPr>
          <p:sp>
            <p:nvSpPr>
              <p:cNvPr id="265" name="矩形: 圆角 1"/>
              <p:cNvSpPr/>
              <p:nvPr/>
            </p:nvSpPr>
            <p:spPr>
              <a:xfrm rot="20685344">
                <a:off x="159058" y="595748"/>
                <a:ext cx="1662636" cy="1432372"/>
              </a:xfrm>
              <a:prstGeom prst="roundRect">
                <a:avLst>
                  <a:gd name="adj" fmla="val 5494"/>
                </a:avLst>
              </a:prstGeom>
              <a:noFill/>
              <a:ln w="12700" cap="flat">
                <a:solidFill>
                  <a:schemeClr val="accent4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66" name="矩形: 圆角 2"/>
              <p:cNvSpPr/>
              <p:nvPr/>
            </p:nvSpPr>
            <p:spPr>
              <a:xfrm rot="20685344">
                <a:off x="242213" y="2128931"/>
                <a:ext cx="1950907" cy="1680719"/>
              </a:xfrm>
              <a:prstGeom prst="roundRect">
                <a:avLst>
                  <a:gd name="adj" fmla="val 5494"/>
                </a:avLst>
              </a:prstGeom>
              <a:noFill/>
              <a:ln w="12700" cap="flat">
                <a:solidFill>
                  <a:schemeClr val="accent4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67" name="矩形: 圆角 3"/>
              <p:cNvSpPr/>
              <p:nvPr/>
            </p:nvSpPr>
            <p:spPr>
              <a:xfrm rot="20685344">
                <a:off x="1953723" y="81774"/>
                <a:ext cx="813693" cy="1432371"/>
              </a:xfrm>
              <a:prstGeom prst="roundRect">
                <a:avLst>
                  <a:gd name="adj" fmla="val 5494"/>
                </a:avLst>
              </a:prstGeom>
              <a:noFill/>
              <a:ln w="12700" cap="flat">
                <a:solidFill>
                  <a:schemeClr val="accent4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269" name="矩形 6"/>
            <p:cNvSpPr txBox="1"/>
            <p:nvPr/>
          </p:nvSpPr>
          <p:spPr>
            <a:xfrm>
              <a:off x="1954891" y="1724209"/>
              <a:ext cx="2474843" cy="510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連接資料庫</a:t>
              </a:r>
            </a:p>
          </p:txBody>
        </p:sp>
      </p:grpSp>
      <p:pic>
        <p:nvPicPr>
          <p:cNvPr id="271" name="圖片 4" descr="圖片 4"/>
          <p:cNvPicPr>
            <a:picLocks noChangeAspect="1"/>
          </p:cNvPicPr>
          <p:nvPr/>
        </p:nvPicPr>
        <p:blipFill>
          <a:blip r:embed="rId2">
            <a:extLst/>
          </a:blip>
          <a:srcRect l="0" t="0" r="57245" b="45040"/>
          <a:stretch>
            <a:fillRect/>
          </a:stretch>
        </p:blipFill>
        <p:spPr>
          <a:xfrm>
            <a:off x="1693178" y="1469292"/>
            <a:ext cx="6061970" cy="4383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0" p14:dur="1000">
        <p:pull dir="l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组合 9"/>
          <p:cNvGrpSpPr/>
          <p:nvPr/>
        </p:nvGrpSpPr>
        <p:grpSpPr>
          <a:xfrm>
            <a:off x="4223913" y="2430667"/>
            <a:ext cx="7474443" cy="2360115"/>
            <a:chOff x="0" y="0"/>
            <a:chExt cx="7474442" cy="2360113"/>
          </a:xfrm>
        </p:grpSpPr>
        <p:grpSp>
          <p:nvGrpSpPr>
            <p:cNvPr id="275" name="组合 8"/>
            <p:cNvGrpSpPr/>
            <p:nvPr/>
          </p:nvGrpSpPr>
          <p:grpSpPr>
            <a:xfrm>
              <a:off x="0" y="0"/>
              <a:ext cx="7474443" cy="1591462"/>
              <a:chOff x="0" y="0"/>
              <a:chExt cx="7474442" cy="1591461"/>
            </a:xfrm>
          </p:grpSpPr>
          <p:sp>
            <p:nvSpPr>
              <p:cNvPr id="273" name="矩形 5"/>
              <p:cNvSpPr txBox="1"/>
              <p:nvPr/>
            </p:nvSpPr>
            <p:spPr>
              <a:xfrm>
                <a:off x="0" y="-1"/>
                <a:ext cx="7474443" cy="11029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r">
                  <a:defRPr sz="7200">
                    <a:solidFill>
                      <a:srgbClr val="404040"/>
                    </a:solidFill>
                  </a:defRPr>
                </a:lvl1pPr>
              </a:lstStyle>
              <a:p>
                <a:pPr/>
                <a:r>
                  <a:t>Thank you</a:t>
                </a:r>
              </a:p>
            </p:txBody>
          </p:sp>
          <p:sp>
            <p:nvSpPr>
              <p:cNvPr id="274" name="矩形 6"/>
              <p:cNvSpPr txBox="1"/>
              <p:nvPr/>
            </p:nvSpPr>
            <p:spPr>
              <a:xfrm>
                <a:off x="2981957" y="1182521"/>
                <a:ext cx="4492486" cy="4089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r">
                  <a:defRPr>
                    <a:solidFill>
                      <a:srgbClr val="404040"/>
                    </a:solidFill>
                  </a:defRPr>
                </a:pPr>
                <a:r>
                  <a:rPr>
                    <a:latin typeface="+mn-lt"/>
                    <a:ea typeface="+mn-ea"/>
                    <a:cs typeface="+mn-cs"/>
                    <a:sym typeface="Helvetica"/>
                  </a:rPr>
                  <a:t>通用于计划总结</a:t>
                </a:r>
                <a:r>
                  <a:t>/</a:t>
                </a:r>
                <a:r>
                  <a:rPr>
                    <a:latin typeface="+mn-lt"/>
                    <a:ea typeface="+mn-ea"/>
                    <a:cs typeface="+mn-cs"/>
                    <a:sym typeface="Helvetica"/>
                  </a:rPr>
                  <a:t>工作汇报</a:t>
                </a:r>
                <a:r>
                  <a:t>/</a:t>
                </a:r>
                <a:r>
                  <a:rPr>
                    <a:latin typeface="+mn-lt"/>
                    <a:ea typeface="+mn-ea"/>
                    <a:cs typeface="+mn-cs"/>
                    <a:sym typeface="Helvetica"/>
                  </a:rPr>
                  <a:t>述职报告等</a:t>
                </a:r>
              </a:p>
            </p:txBody>
          </p:sp>
        </p:grpSp>
        <p:grpSp>
          <p:nvGrpSpPr>
            <p:cNvPr id="278" name="矩形 7"/>
            <p:cNvGrpSpPr/>
            <p:nvPr/>
          </p:nvGrpSpPr>
          <p:grpSpPr>
            <a:xfrm>
              <a:off x="5094258" y="1913073"/>
              <a:ext cx="2226131" cy="447041"/>
              <a:chOff x="0" y="0"/>
              <a:chExt cx="2226130" cy="447040"/>
            </a:xfrm>
          </p:grpSpPr>
          <p:sp>
            <p:nvSpPr>
              <p:cNvPr id="276" name="矩形"/>
              <p:cNvSpPr/>
              <p:nvPr/>
            </p:nvSpPr>
            <p:spPr>
              <a:xfrm>
                <a:off x="0" y="25755"/>
                <a:ext cx="2226131" cy="395530"/>
              </a:xfrm>
              <a:prstGeom prst="rect">
                <a:avLst/>
              </a:prstGeom>
              <a:noFill/>
              <a:ln w="1270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r">
                  <a:defRPr sz="2000">
                    <a:solidFill>
                      <a:srgbClr val="404040"/>
                    </a:solidFill>
                  </a:defRPr>
                </a:pPr>
              </a:p>
            </p:txBody>
          </p:sp>
          <p:sp>
            <p:nvSpPr>
              <p:cNvPr id="277" name="汇报人：优品PPT"/>
              <p:cNvSpPr txBox="1"/>
              <p:nvPr/>
            </p:nvSpPr>
            <p:spPr>
              <a:xfrm>
                <a:off x="0" y="0"/>
                <a:ext cx="2226131" cy="447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r">
                  <a:defRPr sz="2000">
                    <a:solidFill>
                      <a:srgbClr val="404040"/>
                    </a:solidFill>
                  </a:defRPr>
                </a:pPr>
                <a:r>
                  <a:rPr>
                    <a:latin typeface="+mn-lt"/>
                    <a:ea typeface="+mn-ea"/>
                    <a:cs typeface="+mn-cs"/>
                    <a:sym typeface="Helvetica"/>
                  </a:rPr>
                  <a:t>汇报人：优品</a:t>
                </a:r>
                <a:r>
                  <a:t>PPT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ll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9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组合 2"/>
          <p:cNvGrpSpPr/>
          <p:nvPr/>
        </p:nvGrpSpPr>
        <p:grpSpPr>
          <a:xfrm>
            <a:off x="-1378421" y="-1019628"/>
            <a:ext cx="2941411" cy="4036561"/>
            <a:chOff x="0" y="0"/>
            <a:chExt cx="2941410" cy="4036560"/>
          </a:xfrm>
        </p:grpSpPr>
        <p:sp>
          <p:nvSpPr>
            <p:cNvPr id="121" name="矩形: 圆角 5"/>
            <p:cNvSpPr/>
            <p:nvPr/>
          </p:nvSpPr>
          <p:spPr>
            <a:xfrm rot="20685344">
              <a:off x="159058" y="595748"/>
              <a:ext cx="1662635" cy="1432372"/>
            </a:xfrm>
            <a:prstGeom prst="roundRect">
              <a:avLst>
                <a:gd name="adj" fmla="val 5494"/>
              </a:avLst>
            </a:prstGeom>
            <a:noFill/>
            <a:ln w="127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2" name="矩形: 圆角 6"/>
            <p:cNvSpPr/>
            <p:nvPr/>
          </p:nvSpPr>
          <p:spPr>
            <a:xfrm rot="20685344">
              <a:off x="242213" y="2128931"/>
              <a:ext cx="1950907" cy="1680719"/>
            </a:xfrm>
            <a:prstGeom prst="roundRect">
              <a:avLst>
                <a:gd name="adj" fmla="val 5494"/>
              </a:avLst>
            </a:prstGeom>
            <a:noFill/>
            <a:ln w="127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3" name="矩形: 圆角 7"/>
            <p:cNvSpPr/>
            <p:nvPr/>
          </p:nvSpPr>
          <p:spPr>
            <a:xfrm rot="20685344">
              <a:off x="1953723" y="81774"/>
              <a:ext cx="813693" cy="1432371"/>
            </a:xfrm>
            <a:prstGeom prst="roundRect">
              <a:avLst>
                <a:gd name="adj" fmla="val 5494"/>
              </a:avLst>
            </a:prstGeom>
            <a:noFill/>
            <a:ln w="127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27" name="组合 10"/>
          <p:cNvGrpSpPr/>
          <p:nvPr/>
        </p:nvGrpSpPr>
        <p:grpSpPr>
          <a:xfrm>
            <a:off x="4235887" y="687995"/>
            <a:ext cx="3720227" cy="710543"/>
            <a:chOff x="0" y="0"/>
            <a:chExt cx="3720226" cy="710541"/>
          </a:xfrm>
        </p:grpSpPr>
        <p:sp>
          <p:nvSpPr>
            <p:cNvPr id="125" name="矩形 8"/>
            <p:cNvSpPr txBox="1"/>
            <p:nvPr/>
          </p:nvSpPr>
          <p:spPr>
            <a:xfrm>
              <a:off x="622692" y="0"/>
              <a:ext cx="2474843" cy="510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目录</a:t>
              </a:r>
            </a:p>
          </p:txBody>
        </p:sp>
        <p:sp>
          <p:nvSpPr>
            <p:cNvPr id="126" name="文本框 9"/>
            <p:cNvSpPr txBox="1"/>
            <p:nvPr/>
          </p:nvSpPr>
          <p:spPr>
            <a:xfrm>
              <a:off x="0" y="335311"/>
              <a:ext cx="3720227" cy="3752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just">
                <a:lnSpc>
                  <a:spcPct val="150000"/>
                </a:lnSpc>
                <a:defRPr sz="2000">
                  <a:solidFill>
                    <a:schemeClr val="accent4"/>
                  </a:solidFill>
                </a:defRPr>
              </a:lvl1pPr>
            </a:lstStyle>
            <a:p>
              <a:pPr/>
              <a:r>
                <a:t>contents</a:t>
              </a:r>
            </a:p>
          </p:txBody>
        </p:sp>
      </p:grpSp>
      <p:grpSp>
        <p:nvGrpSpPr>
          <p:cNvPr id="131" name="组合 42"/>
          <p:cNvGrpSpPr/>
          <p:nvPr/>
        </p:nvGrpSpPr>
        <p:grpSpPr>
          <a:xfrm>
            <a:off x="10947649" y="3759686"/>
            <a:ext cx="2941411" cy="4036561"/>
            <a:chOff x="0" y="0"/>
            <a:chExt cx="2941410" cy="4036560"/>
          </a:xfrm>
        </p:grpSpPr>
        <p:sp>
          <p:nvSpPr>
            <p:cNvPr id="128" name="矩形: 圆角 43"/>
            <p:cNvSpPr/>
            <p:nvPr/>
          </p:nvSpPr>
          <p:spPr>
            <a:xfrm rot="20685344">
              <a:off x="159058" y="595748"/>
              <a:ext cx="1662635" cy="1432372"/>
            </a:xfrm>
            <a:prstGeom prst="roundRect">
              <a:avLst>
                <a:gd name="adj" fmla="val 5494"/>
              </a:avLst>
            </a:prstGeom>
            <a:noFill/>
            <a:ln w="127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9" name="矩形: 圆角 44"/>
            <p:cNvSpPr/>
            <p:nvPr/>
          </p:nvSpPr>
          <p:spPr>
            <a:xfrm rot="20685344">
              <a:off x="242213" y="2128931"/>
              <a:ext cx="1950907" cy="1680719"/>
            </a:xfrm>
            <a:prstGeom prst="roundRect">
              <a:avLst>
                <a:gd name="adj" fmla="val 5494"/>
              </a:avLst>
            </a:prstGeom>
            <a:noFill/>
            <a:ln w="127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0" name="矩形: 圆角 45"/>
            <p:cNvSpPr/>
            <p:nvPr/>
          </p:nvSpPr>
          <p:spPr>
            <a:xfrm rot="20685344">
              <a:off x="1953723" y="81774"/>
              <a:ext cx="813693" cy="1432371"/>
            </a:xfrm>
            <a:prstGeom prst="roundRect">
              <a:avLst>
                <a:gd name="adj" fmla="val 5494"/>
              </a:avLst>
            </a:prstGeom>
            <a:noFill/>
            <a:ln w="127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44" name="群組 3"/>
          <p:cNvGrpSpPr/>
          <p:nvPr/>
        </p:nvGrpSpPr>
        <p:grpSpPr>
          <a:xfrm>
            <a:off x="4340381" y="2336465"/>
            <a:ext cx="3738748" cy="2846441"/>
            <a:chOff x="0" y="0"/>
            <a:chExt cx="3738747" cy="2846440"/>
          </a:xfrm>
        </p:grpSpPr>
        <p:grpSp>
          <p:nvGrpSpPr>
            <p:cNvPr id="134" name="矩形: 圆角 11"/>
            <p:cNvGrpSpPr/>
            <p:nvPr/>
          </p:nvGrpSpPr>
          <p:grpSpPr>
            <a:xfrm>
              <a:off x="-1" y="-1"/>
              <a:ext cx="825911" cy="825912"/>
              <a:chOff x="0" y="0"/>
              <a:chExt cx="825910" cy="825910"/>
            </a:xfrm>
          </p:grpSpPr>
          <p:sp>
            <p:nvSpPr>
              <p:cNvPr id="132" name="圓角矩形"/>
              <p:cNvSpPr/>
              <p:nvPr/>
            </p:nvSpPr>
            <p:spPr>
              <a:xfrm>
                <a:off x="0" y="0"/>
                <a:ext cx="825911" cy="825911"/>
              </a:xfrm>
              <a:prstGeom prst="roundRect">
                <a:avLst>
                  <a:gd name="adj" fmla="val 16667"/>
                </a:avLst>
              </a:prstGeom>
              <a:noFill/>
              <a:ln w="1270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600">
                    <a:solidFill>
                      <a:srgbClr val="404040"/>
                    </a:solidFill>
                  </a:defRPr>
                </a:pPr>
              </a:p>
            </p:txBody>
          </p:sp>
          <p:sp>
            <p:nvSpPr>
              <p:cNvPr id="133" name="01"/>
              <p:cNvSpPr txBox="1"/>
              <p:nvPr/>
            </p:nvSpPr>
            <p:spPr>
              <a:xfrm>
                <a:off x="40317" y="108013"/>
                <a:ext cx="745276" cy="609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3600">
                    <a:solidFill>
                      <a:srgbClr val="404040"/>
                    </a:solidFill>
                  </a:defRPr>
                </a:lvl1pPr>
              </a:lstStyle>
              <a:p>
                <a:pPr/>
                <a:r>
                  <a:t>01</a:t>
                </a:r>
              </a:p>
            </p:txBody>
          </p:sp>
        </p:grpSp>
        <p:grpSp>
          <p:nvGrpSpPr>
            <p:cNvPr id="137" name="矩形: 圆角 12"/>
            <p:cNvGrpSpPr/>
            <p:nvPr/>
          </p:nvGrpSpPr>
          <p:grpSpPr>
            <a:xfrm>
              <a:off x="-1" y="1010264"/>
              <a:ext cx="825911" cy="825912"/>
              <a:chOff x="0" y="0"/>
              <a:chExt cx="825910" cy="825910"/>
            </a:xfrm>
          </p:grpSpPr>
          <p:sp>
            <p:nvSpPr>
              <p:cNvPr id="135" name="圓角矩形"/>
              <p:cNvSpPr/>
              <p:nvPr/>
            </p:nvSpPr>
            <p:spPr>
              <a:xfrm>
                <a:off x="0" y="0"/>
                <a:ext cx="825911" cy="825911"/>
              </a:xfrm>
              <a:prstGeom prst="roundRect">
                <a:avLst>
                  <a:gd name="adj" fmla="val 16667"/>
                </a:avLst>
              </a:prstGeom>
              <a:noFill/>
              <a:ln w="1270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600">
                    <a:solidFill>
                      <a:srgbClr val="404040"/>
                    </a:solidFill>
                  </a:defRPr>
                </a:pPr>
              </a:p>
            </p:txBody>
          </p:sp>
          <p:sp>
            <p:nvSpPr>
              <p:cNvPr id="136" name="02"/>
              <p:cNvSpPr txBox="1"/>
              <p:nvPr/>
            </p:nvSpPr>
            <p:spPr>
              <a:xfrm>
                <a:off x="40317" y="108013"/>
                <a:ext cx="745276" cy="609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3600">
                    <a:solidFill>
                      <a:srgbClr val="404040"/>
                    </a:solidFill>
                  </a:defRPr>
                </a:lvl1pPr>
              </a:lstStyle>
              <a:p>
                <a:pPr/>
                <a:r>
                  <a:t>02</a:t>
                </a:r>
              </a:p>
            </p:txBody>
          </p:sp>
        </p:grpSp>
        <p:grpSp>
          <p:nvGrpSpPr>
            <p:cNvPr id="140" name="矩形: 圆角 13"/>
            <p:cNvGrpSpPr/>
            <p:nvPr/>
          </p:nvGrpSpPr>
          <p:grpSpPr>
            <a:xfrm>
              <a:off x="-1" y="2020529"/>
              <a:ext cx="825911" cy="825912"/>
              <a:chOff x="0" y="0"/>
              <a:chExt cx="825910" cy="825910"/>
            </a:xfrm>
          </p:grpSpPr>
          <p:sp>
            <p:nvSpPr>
              <p:cNvPr id="138" name="圓角矩形"/>
              <p:cNvSpPr/>
              <p:nvPr/>
            </p:nvSpPr>
            <p:spPr>
              <a:xfrm>
                <a:off x="0" y="0"/>
                <a:ext cx="825911" cy="825911"/>
              </a:xfrm>
              <a:prstGeom prst="roundRect">
                <a:avLst>
                  <a:gd name="adj" fmla="val 16667"/>
                </a:avLst>
              </a:prstGeom>
              <a:noFill/>
              <a:ln w="1270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600">
                    <a:solidFill>
                      <a:srgbClr val="404040"/>
                    </a:solidFill>
                  </a:defRPr>
                </a:pPr>
              </a:p>
            </p:txBody>
          </p:sp>
          <p:sp>
            <p:nvSpPr>
              <p:cNvPr id="139" name="03"/>
              <p:cNvSpPr txBox="1"/>
              <p:nvPr/>
            </p:nvSpPr>
            <p:spPr>
              <a:xfrm>
                <a:off x="40317" y="108013"/>
                <a:ext cx="745276" cy="609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3600">
                    <a:solidFill>
                      <a:srgbClr val="404040"/>
                    </a:solidFill>
                  </a:defRPr>
                </a:lvl1pPr>
              </a:lstStyle>
              <a:p>
                <a:pPr/>
                <a:r>
                  <a:t>03</a:t>
                </a:r>
              </a:p>
            </p:txBody>
          </p:sp>
        </p:grpSp>
        <p:sp>
          <p:nvSpPr>
            <p:cNvPr id="141" name="矩形 15"/>
            <p:cNvSpPr txBox="1"/>
            <p:nvPr/>
          </p:nvSpPr>
          <p:spPr>
            <a:xfrm>
              <a:off x="1094103" y="157684"/>
              <a:ext cx="2644643" cy="510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2400">
                  <a:solidFill>
                    <a:srgbClr val="404040"/>
                  </a:solidFill>
                </a:defRPr>
              </a:pPr>
              <a:r>
                <a:t>0424060</a:t>
              </a:r>
              <a:r>
                <a:rPr>
                  <a:latin typeface="+mn-lt"/>
                  <a:ea typeface="+mn-ea"/>
                  <a:cs typeface="+mn-cs"/>
                  <a:sym typeface="Helvetica"/>
                </a:rPr>
                <a:t> 張愷宸</a:t>
              </a:r>
            </a:p>
          </p:txBody>
        </p:sp>
        <p:sp>
          <p:nvSpPr>
            <p:cNvPr id="142" name="矩形 29"/>
            <p:cNvSpPr txBox="1"/>
            <p:nvPr/>
          </p:nvSpPr>
          <p:spPr>
            <a:xfrm>
              <a:off x="1094104" y="1108460"/>
              <a:ext cx="2644643" cy="510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2400">
                  <a:solidFill>
                    <a:srgbClr val="404040"/>
                  </a:solidFill>
                </a:defRPr>
              </a:pPr>
              <a:r>
                <a:t>0424038</a:t>
              </a:r>
              <a:r>
                <a:rPr>
                  <a:latin typeface="+mn-lt"/>
                  <a:ea typeface="+mn-ea"/>
                  <a:cs typeface="+mn-cs"/>
                  <a:sym typeface="Helvetica"/>
                </a:rPr>
                <a:t> 蔡佳穎</a:t>
              </a:r>
            </a:p>
          </p:txBody>
        </p:sp>
        <p:sp>
          <p:nvSpPr>
            <p:cNvPr id="143" name="矩形 30"/>
            <p:cNvSpPr txBox="1"/>
            <p:nvPr/>
          </p:nvSpPr>
          <p:spPr>
            <a:xfrm>
              <a:off x="1094104" y="2178214"/>
              <a:ext cx="2644642" cy="510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2400">
                  <a:solidFill>
                    <a:srgbClr val="404040"/>
                  </a:solidFill>
                </a:defRPr>
              </a:pPr>
              <a:r>
                <a:t>0424051</a:t>
              </a:r>
              <a:r>
                <a:rPr>
                  <a:latin typeface="+mn-lt"/>
                  <a:ea typeface="+mn-ea"/>
                  <a:cs typeface="+mn-cs"/>
                  <a:sym typeface="Helvetica"/>
                </a:rPr>
                <a:t> 洪晨定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0" p14:dur="1000">
        <p:pull dir="l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组合 4"/>
          <p:cNvGrpSpPr/>
          <p:nvPr/>
        </p:nvGrpSpPr>
        <p:grpSpPr>
          <a:xfrm>
            <a:off x="-4029313" y="-2878846"/>
            <a:ext cx="11139394" cy="15195684"/>
            <a:chOff x="0" y="0"/>
            <a:chExt cx="11139392" cy="15195682"/>
          </a:xfrm>
        </p:grpSpPr>
        <p:sp>
          <p:nvSpPr>
            <p:cNvPr id="146" name="矩形: 圆角 1"/>
            <p:cNvSpPr/>
            <p:nvPr/>
          </p:nvSpPr>
          <p:spPr>
            <a:xfrm rot="19103247">
              <a:off x="890782" y="3882102"/>
              <a:ext cx="5571383" cy="4799785"/>
            </a:xfrm>
            <a:prstGeom prst="roundRect">
              <a:avLst>
                <a:gd name="adj" fmla="val 5494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7" name="矩形: 圆角 2"/>
            <p:cNvSpPr/>
            <p:nvPr/>
          </p:nvSpPr>
          <p:spPr>
            <a:xfrm rot="19103247">
              <a:off x="3556802" y="8103610"/>
              <a:ext cx="6537362" cy="5631983"/>
            </a:xfrm>
            <a:prstGeom prst="roundRect">
              <a:avLst>
                <a:gd name="adj" fmla="val 5494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8" name="矩形: 圆角 3"/>
            <p:cNvSpPr/>
            <p:nvPr/>
          </p:nvSpPr>
          <p:spPr>
            <a:xfrm rot="19103247">
              <a:off x="5661946" y="299758"/>
              <a:ext cx="2726633" cy="4799785"/>
            </a:xfrm>
            <a:prstGeom prst="roundRect">
              <a:avLst>
                <a:gd name="adj" fmla="val 5494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52" name="组合 15"/>
          <p:cNvGrpSpPr/>
          <p:nvPr/>
        </p:nvGrpSpPr>
        <p:grpSpPr>
          <a:xfrm>
            <a:off x="3775033" y="1361267"/>
            <a:ext cx="7474443" cy="2656168"/>
            <a:chOff x="0" y="0"/>
            <a:chExt cx="7474442" cy="2656167"/>
          </a:xfrm>
        </p:grpSpPr>
        <p:sp>
          <p:nvSpPr>
            <p:cNvPr id="150" name="矩形 6"/>
            <p:cNvSpPr txBox="1"/>
            <p:nvPr/>
          </p:nvSpPr>
          <p:spPr>
            <a:xfrm>
              <a:off x="0" y="1497927"/>
              <a:ext cx="7474443" cy="1158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6000">
                  <a:solidFill>
                    <a:srgbClr val="40404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工作概述</a:t>
              </a:r>
            </a:p>
          </p:txBody>
        </p:sp>
        <p:sp>
          <p:nvSpPr>
            <p:cNvPr id="151" name="矩形 5"/>
            <p:cNvSpPr txBox="1"/>
            <p:nvPr/>
          </p:nvSpPr>
          <p:spPr>
            <a:xfrm>
              <a:off x="2037629" y="0"/>
              <a:ext cx="3399182" cy="14485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9600">
                  <a:solidFill>
                    <a:srgbClr val="404040"/>
                  </a:solidFill>
                </a:defRPr>
              </a:lvl1pPr>
            </a:lstStyle>
            <a:p>
              <a:pPr/>
              <a:r>
                <a:t>01</a:t>
              </a:r>
            </a:p>
          </p:txBody>
        </p:sp>
      </p:grpSp>
      <p:grpSp>
        <p:nvGrpSpPr>
          <p:cNvPr id="156" name="组合 11"/>
          <p:cNvGrpSpPr/>
          <p:nvPr/>
        </p:nvGrpSpPr>
        <p:grpSpPr>
          <a:xfrm>
            <a:off x="8961184" y="-942719"/>
            <a:ext cx="4500013" cy="4098916"/>
            <a:chOff x="0" y="0"/>
            <a:chExt cx="4500012" cy="4098914"/>
          </a:xfrm>
        </p:grpSpPr>
        <p:sp>
          <p:nvSpPr>
            <p:cNvPr id="153" name="矩形: 圆角 12"/>
            <p:cNvSpPr/>
            <p:nvPr/>
          </p:nvSpPr>
          <p:spPr>
            <a:xfrm flipH="1" rot="20612684">
              <a:off x="1388982" y="239095"/>
              <a:ext cx="1928340" cy="1661278"/>
            </a:xfrm>
            <a:prstGeom prst="roundRect">
              <a:avLst>
                <a:gd name="adj" fmla="val 5494"/>
              </a:avLst>
            </a:prstGeom>
            <a:noFill/>
            <a:ln w="127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4" name="矩形: 圆角 13"/>
            <p:cNvSpPr/>
            <p:nvPr/>
          </p:nvSpPr>
          <p:spPr>
            <a:xfrm flipH="1" rot="20612684">
              <a:off x="2007582" y="1869050"/>
              <a:ext cx="2262681" cy="1949315"/>
            </a:xfrm>
            <a:prstGeom prst="roundRect">
              <a:avLst>
                <a:gd name="adj" fmla="val 5494"/>
              </a:avLst>
            </a:prstGeom>
            <a:noFill/>
            <a:ln w="127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5" name="矩形: 圆角 14"/>
            <p:cNvSpPr/>
            <p:nvPr/>
          </p:nvSpPr>
          <p:spPr>
            <a:xfrm flipH="1" rot="20612684">
              <a:off x="215965" y="566961"/>
              <a:ext cx="943729" cy="1661279"/>
            </a:xfrm>
            <a:prstGeom prst="roundRect">
              <a:avLst>
                <a:gd name="adj" fmla="val 5494"/>
              </a:avLst>
            </a:prstGeom>
            <a:noFill/>
            <a:ln w="127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0" p14:dur="1000">
        <p:pull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组合 5"/>
          <p:cNvGrpSpPr/>
          <p:nvPr/>
        </p:nvGrpSpPr>
        <p:grpSpPr>
          <a:xfrm>
            <a:off x="-1378421" y="-1019628"/>
            <a:ext cx="2941411" cy="4036561"/>
            <a:chOff x="0" y="0"/>
            <a:chExt cx="2941410" cy="4036560"/>
          </a:xfrm>
        </p:grpSpPr>
        <p:sp>
          <p:nvSpPr>
            <p:cNvPr id="158" name="矩形: 圆角 1"/>
            <p:cNvSpPr/>
            <p:nvPr/>
          </p:nvSpPr>
          <p:spPr>
            <a:xfrm rot="20685344">
              <a:off x="159058" y="595748"/>
              <a:ext cx="1662635" cy="1432372"/>
            </a:xfrm>
            <a:prstGeom prst="roundRect">
              <a:avLst>
                <a:gd name="adj" fmla="val 5494"/>
              </a:avLst>
            </a:prstGeom>
            <a:noFill/>
            <a:ln w="127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9" name="矩形: 圆角 2"/>
            <p:cNvSpPr/>
            <p:nvPr/>
          </p:nvSpPr>
          <p:spPr>
            <a:xfrm rot="20685344">
              <a:off x="242213" y="2128931"/>
              <a:ext cx="1950907" cy="1680719"/>
            </a:xfrm>
            <a:prstGeom prst="roundRect">
              <a:avLst>
                <a:gd name="adj" fmla="val 5494"/>
              </a:avLst>
            </a:prstGeom>
            <a:noFill/>
            <a:ln w="127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0" name="矩形: 圆角 3"/>
            <p:cNvSpPr/>
            <p:nvPr/>
          </p:nvSpPr>
          <p:spPr>
            <a:xfrm rot="20685344">
              <a:off x="1953723" y="81774"/>
              <a:ext cx="813693" cy="1432371"/>
            </a:xfrm>
            <a:prstGeom prst="roundRect">
              <a:avLst>
                <a:gd name="adj" fmla="val 5494"/>
              </a:avLst>
            </a:prstGeom>
            <a:noFill/>
            <a:ln w="127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62" name="矩形 10"/>
          <p:cNvSpPr txBox="1"/>
          <p:nvPr/>
        </p:nvSpPr>
        <p:spPr>
          <a:xfrm>
            <a:off x="728871" y="856982"/>
            <a:ext cx="2474842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資料庫建立</a:t>
            </a:r>
          </a:p>
        </p:txBody>
      </p:sp>
      <p:pic>
        <p:nvPicPr>
          <p:cNvPr id="163" name="6.jpg" descr="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1217" y="1915314"/>
            <a:ext cx="11441884" cy="39614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0" p14:dur="1000">
        <p:pull dir="l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组合 5"/>
          <p:cNvGrpSpPr/>
          <p:nvPr/>
        </p:nvGrpSpPr>
        <p:grpSpPr>
          <a:xfrm>
            <a:off x="-1378421" y="-1019628"/>
            <a:ext cx="2941411" cy="4036561"/>
            <a:chOff x="0" y="0"/>
            <a:chExt cx="2941410" cy="4036560"/>
          </a:xfrm>
        </p:grpSpPr>
        <p:sp>
          <p:nvSpPr>
            <p:cNvPr id="165" name="矩形: 圆角 1"/>
            <p:cNvSpPr/>
            <p:nvPr/>
          </p:nvSpPr>
          <p:spPr>
            <a:xfrm rot="20685344">
              <a:off x="159058" y="595748"/>
              <a:ext cx="1662635" cy="1432372"/>
            </a:xfrm>
            <a:prstGeom prst="roundRect">
              <a:avLst>
                <a:gd name="adj" fmla="val 5494"/>
              </a:avLst>
            </a:prstGeom>
            <a:noFill/>
            <a:ln w="127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6" name="矩形: 圆角 2"/>
            <p:cNvSpPr/>
            <p:nvPr/>
          </p:nvSpPr>
          <p:spPr>
            <a:xfrm rot="20685344">
              <a:off x="242213" y="2128931"/>
              <a:ext cx="1950907" cy="1680719"/>
            </a:xfrm>
            <a:prstGeom prst="roundRect">
              <a:avLst>
                <a:gd name="adj" fmla="val 5494"/>
              </a:avLst>
            </a:prstGeom>
            <a:noFill/>
            <a:ln w="127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7" name="矩形: 圆角 3"/>
            <p:cNvSpPr/>
            <p:nvPr/>
          </p:nvSpPr>
          <p:spPr>
            <a:xfrm rot="20685344">
              <a:off x="1953723" y="81774"/>
              <a:ext cx="813693" cy="1432371"/>
            </a:xfrm>
            <a:prstGeom prst="roundRect">
              <a:avLst>
                <a:gd name="adj" fmla="val 5494"/>
              </a:avLst>
            </a:prstGeom>
            <a:noFill/>
            <a:ln w="127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69" name="矩形 10"/>
          <p:cNvSpPr txBox="1"/>
          <p:nvPr/>
        </p:nvSpPr>
        <p:spPr>
          <a:xfrm>
            <a:off x="728871" y="856982"/>
            <a:ext cx="2474842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APP雛形</a:t>
            </a:r>
          </a:p>
        </p:txBody>
      </p:sp>
      <p:pic>
        <p:nvPicPr>
          <p:cNvPr id="170" name="7.jpg" descr="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1238" y="1121423"/>
            <a:ext cx="6749260" cy="56984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0" p14:dur="1000">
        <p:pull dir="l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组合 5"/>
          <p:cNvGrpSpPr/>
          <p:nvPr/>
        </p:nvGrpSpPr>
        <p:grpSpPr>
          <a:xfrm>
            <a:off x="-1378421" y="-1019628"/>
            <a:ext cx="2941411" cy="4036561"/>
            <a:chOff x="0" y="0"/>
            <a:chExt cx="2941410" cy="4036560"/>
          </a:xfrm>
        </p:grpSpPr>
        <p:sp>
          <p:nvSpPr>
            <p:cNvPr id="172" name="矩形: 圆角 1"/>
            <p:cNvSpPr/>
            <p:nvPr/>
          </p:nvSpPr>
          <p:spPr>
            <a:xfrm rot="20685344">
              <a:off x="159058" y="595748"/>
              <a:ext cx="1662635" cy="1432372"/>
            </a:xfrm>
            <a:prstGeom prst="roundRect">
              <a:avLst>
                <a:gd name="adj" fmla="val 5494"/>
              </a:avLst>
            </a:prstGeom>
            <a:noFill/>
            <a:ln w="127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3" name="矩形: 圆角 2"/>
            <p:cNvSpPr/>
            <p:nvPr/>
          </p:nvSpPr>
          <p:spPr>
            <a:xfrm rot="20685344">
              <a:off x="242213" y="2128931"/>
              <a:ext cx="1950907" cy="1680719"/>
            </a:xfrm>
            <a:prstGeom prst="roundRect">
              <a:avLst>
                <a:gd name="adj" fmla="val 5494"/>
              </a:avLst>
            </a:prstGeom>
            <a:noFill/>
            <a:ln w="127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4" name="矩形: 圆角 3"/>
            <p:cNvSpPr/>
            <p:nvPr/>
          </p:nvSpPr>
          <p:spPr>
            <a:xfrm rot="20685344">
              <a:off x="1953723" y="81774"/>
              <a:ext cx="813693" cy="1432371"/>
            </a:xfrm>
            <a:prstGeom prst="roundRect">
              <a:avLst>
                <a:gd name="adj" fmla="val 5494"/>
              </a:avLst>
            </a:prstGeom>
            <a:noFill/>
            <a:ln w="127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76" name="矩形 10"/>
          <p:cNvSpPr txBox="1"/>
          <p:nvPr/>
        </p:nvSpPr>
        <p:spPr>
          <a:xfrm>
            <a:off x="728871" y="653782"/>
            <a:ext cx="2474842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雛形程式碼</a:t>
            </a:r>
          </a:p>
        </p:txBody>
      </p:sp>
      <p:pic>
        <p:nvPicPr>
          <p:cNvPr id="177" name="8.jpg" descr="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8576" y="369952"/>
            <a:ext cx="2814116" cy="61180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9.jpg" descr="9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29385" y="338273"/>
            <a:ext cx="2328318" cy="61814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0" p14:dur="1000">
        <p:pull dir="l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组合 5"/>
          <p:cNvGrpSpPr/>
          <p:nvPr/>
        </p:nvGrpSpPr>
        <p:grpSpPr>
          <a:xfrm>
            <a:off x="-1378421" y="-1019628"/>
            <a:ext cx="2941411" cy="4036561"/>
            <a:chOff x="0" y="0"/>
            <a:chExt cx="2941410" cy="4036560"/>
          </a:xfrm>
        </p:grpSpPr>
        <p:sp>
          <p:nvSpPr>
            <p:cNvPr id="180" name="矩形: 圆角 1"/>
            <p:cNvSpPr/>
            <p:nvPr/>
          </p:nvSpPr>
          <p:spPr>
            <a:xfrm rot="20685344">
              <a:off x="159058" y="595748"/>
              <a:ext cx="1662635" cy="1432372"/>
            </a:xfrm>
            <a:prstGeom prst="roundRect">
              <a:avLst>
                <a:gd name="adj" fmla="val 5494"/>
              </a:avLst>
            </a:prstGeom>
            <a:noFill/>
            <a:ln w="127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1" name="矩形: 圆角 2"/>
            <p:cNvSpPr/>
            <p:nvPr/>
          </p:nvSpPr>
          <p:spPr>
            <a:xfrm rot="20685344">
              <a:off x="242213" y="2128931"/>
              <a:ext cx="1950907" cy="1680719"/>
            </a:xfrm>
            <a:prstGeom prst="roundRect">
              <a:avLst>
                <a:gd name="adj" fmla="val 5494"/>
              </a:avLst>
            </a:prstGeom>
            <a:noFill/>
            <a:ln w="127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2" name="矩形: 圆角 3"/>
            <p:cNvSpPr/>
            <p:nvPr/>
          </p:nvSpPr>
          <p:spPr>
            <a:xfrm rot="20685344">
              <a:off x="1953723" y="81774"/>
              <a:ext cx="813693" cy="1432371"/>
            </a:xfrm>
            <a:prstGeom prst="roundRect">
              <a:avLst>
                <a:gd name="adj" fmla="val 5494"/>
              </a:avLst>
            </a:prstGeom>
            <a:noFill/>
            <a:ln w="127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84" name="矩形 10"/>
          <p:cNvSpPr txBox="1"/>
          <p:nvPr/>
        </p:nvSpPr>
        <p:spPr>
          <a:xfrm>
            <a:off x="728871" y="856982"/>
            <a:ext cx="2474842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連接程式碼</a:t>
            </a:r>
          </a:p>
        </p:txBody>
      </p:sp>
      <p:pic>
        <p:nvPicPr>
          <p:cNvPr id="185" name="10.jpg" descr="1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12460" y="722585"/>
            <a:ext cx="3776358" cy="5767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11.jpg" descr="1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89750" y="4367560"/>
            <a:ext cx="5213350" cy="2034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0" p14:dur="1000">
        <p:pull dir="l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组合 4"/>
          <p:cNvGrpSpPr/>
          <p:nvPr/>
        </p:nvGrpSpPr>
        <p:grpSpPr>
          <a:xfrm>
            <a:off x="-4029313" y="-2878846"/>
            <a:ext cx="11139393" cy="15195684"/>
            <a:chOff x="0" y="0"/>
            <a:chExt cx="11139392" cy="15195682"/>
          </a:xfrm>
        </p:grpSpPr>
        <p:sp>
          <p:nvSpPr>
            <p:cNvPr id="188" name="矩形: 圆角 1"/>
            <p:cNvSpPr/>
            <p:nvPr/>
          </p:nvSpPr>
          <p:spPr>
            <a:xfrm rot="19103247">
              <a:off x="890782" y="3882102"/>
              <a:ext cx="5571383" cy="4799785"/>
            </a:xfrm>
            <a:prstGeom prst="roundRect">
              <a:avLst>
                <a:gd name="adj" fmla="val 5494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9" name="矩形: 圆角 2"/>
            <p:cNvSpPr/>
            <p:nvPr/>
          </p:nvSpPr>
          <p:spPr>
            <a:xfrm rot="19103247">
              <a:off x="3556802" y="8103610"/>
              <a:ext cx="6537362" cy="5631983"/>
            </a:xfrm>
            <a:prstGeom prst="roundRect">
              <a:avLst>
                <a:gd name="adj" fmla="val 5494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0" name="矩形: 圆角 3"/>
            <p:cNvSpPr/>
            <p:nvPr/>
          </p:nvSpPr>
          <p:spPr>
            <a:xfrm rot="19103247">
              <a:off x="5661946" y="299758"/>
              <a:ext cx="2726633" cy="4799785"/>
            </a:xfrm>
            <a:prstGeom prst="roundRect">
              <a:avLst>
                <a:gd name="adj" fmla="val 5494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94" name="组合 15"/>
          <p:cNvGrpSpPr/>
          <p:nvPr/>
        </p:nvGrpSpPr>
        <p:grpSpPr>
          <a:xfrm>
            <a:off x="3775033" y="1361267"/>
            <a:ext cx="7474443" cy="2656168"/>
            <a:chOff x="0" y="0"/>
            <a:chExt cx="7474442" cy="2656167"/>
          </a:xfrm>
        </p:grpSpPr>
        <p:sp>
          <p:nvSpPr>
            <p:cNvPr id="192" name="矩形 6"/>
            <p:cNvSpPr txBox="1"/>
            <p:nvPr/>
          </p:nvSpPr>
          <p:spPr>
            <a:xfrm>
              <a:off x="0" y="1497927"/>
              <a:ext cx="7474443" cy="1158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6000">
                  <a:solidFill>
                    <a:srgbClr val="40404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工作概述</a:t>
              </a:r>
            </a:p>
          </p:txBody>
        </p:sp>
        <p:sp>
          <p:nvSpPr>
            <p:cNvPr id="193" name="矩形 5"/>
            <p:cNvSpPr txBox="1"/>
            <p:nvPr/>
          </p:nvSpPr>
          <p:spPr>
            <a:xfrm>
              <a:off x="2037629" y="0"/>
              <a:ext cx="3399182" cy="14485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9600">
                  <a:solidFill>
                    <a:srgbClr val="404040"/>
                  </a:solidFill>
                </a:defRPr>
              </a:lvl1pPr>
            </a:lstStyle>
            <a:p>
              <a:pPr/>
              <a:r>
                <a:t>02</a:t>
              </a:r>
            </a:p>
          </p:txBody>
        </p:sp>
      </p:grpSp>
      <p:grpSp>
        <p:nvGrpSpPr>
          <p:cNvPr id="198" name="组合 11"/>
          <p:cNvGrpSpPr/>
          <p:nvPr/>
        </p:nvGrpSpPr>
        <p:grpSpPr>
          <a:xfrm>
            <a:off x="8961184" y="-942719"/>
            <a:ext cx="4500014" cy="4098916"/>
            <a:chOff x="0" y="0"/>
            <a:chExt cx="4500012" cy="4098914"/>
          </a:xfrm>
        </p:grpSpPr>
        <p:sp>
          <p:nvSpPr>
            <p:cNvPr id="195" name="矩形: 圆角 12"/>
            <p:cNvSpPr/>
            <p:nvPr/>
          </p:nvSpPr>
          <p:spPr>
            <a:xfrm flipH="1" rot="20612684">
              <a:off x="1388981" y="239095"/>
              <a:ext cx="1928341" cy="1661278"/>
            </a:xfrm>
            <a:prstGeom prst="roundRect">
              <a:avLst>
                <a:gd name="adj" fmla="val 5494"/>
              </a:avLst>
            </a:prstGeom>
            <a:noFill/>
            <a:ln w="127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6" name="矩形: 圆角 13"/>
            <p:cNvSpPr/>
            <p:nvPr/>
          </p:nvSpPr>
          <p:spPr>
            <a:xfrm flipH="1" rot="20612684">
              <a:off x="2007582" y="1869050"/>
              <a:ext cx="2262681" cy="1949315"/>
            </a:xfrm>
            <a:prstGeom prst="roundRect">
              <a:avLst>
                <a:gd name="adj" fmla="val 5494"/>
              </a:avLst>
            </a:prstGeom>
            <a:noFill/>
            <a:ln w="127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7" name="矩形: 圆角 14"/>
            <p:cNvSpPr/>
            <p:nvPr/>
          </p:nvSpPr>
          <p:spPr>
            <a:xfrm flipH="1" rot="20612684">
              <a:off x="215965" y="566961"/>
              <a:ext cx="943729" cy="1661279"/>
            </a:xfrm>
            <a:prstGeom prst="roundRect">
              <a:avLst>
                <a:gd name="adj" fmla="val 5494"/>
              </a:avLst>
            </a:prstGeom>
            <a:noFill/>
            <a:ln w="127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0" p14:dur="1000">
        <p:pull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组合 8"/>
          <p:cNvGrpSpPr/>
          <p:nvPr/>
        </p:nvGrpSpPr>
        <p:grpSpPr>
          <a:xfrm>
            <a:off x="-1378421" y="-1019628"/>
            <a:ext cx="4429734" cy="4036561"/>
            <a:chOff x="0" y="0"/>
            <a:chExt cx="4429733" cy="4036560"/>
          </a:xfrm>
        </p:grpSpPr>
        <p:grpSp>
          <p:nvGrpSpPr>
            <p:cNvPr id="203" name="组合 5"/>
            <p:cNvGrpSpPr/>
            <p:nvPr/>
          </p:nvGrpSpPr>
          <p:grpSpPr>
            <a:xfrm>
              <a:off x="0" y="0"/>
              <a:ext cx="2941411" cy="4036561"/>
              <a:chOff x="0" y="0"/>
              <a:chExt cx="2941410" cy="4036560"/>
            </a:xfrm>
          </p:grpSpPr>
          <p:sp>
            <p:nvSpPr>
              <p:cNvPr id="200" name="矩形: 圆角 1"/>
              <p:cNvSpPr/>
              <p:nvPr/>
            </p:nvSpPr>
            <p:spPr>
              <a:xfrm rot="20685344">
                <a:off x="159058" y="595748"/>
                <a:ext cx="1662636" cy="1432372"/>
              </a:xfrm>
              <a:prstGeom prst="roundRect">
                <a:avLst>
                  <a:gd name="adj" fmla="val 5494"/>
                </a:avLst>
              </a:prstGeom>
              <a:noFill/>
              <a:ln w="12700" cap="flat">
                <a:solidFill>
                  <a:schemeClr val="accent4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01" name="矩形: 圆角 2"/>
              <p:cNvSpPr/>
              <p:nvPr/>
            </p:nvSpPr>
            <p:spPr>
              <a:xfrm rot="20685344">
                <a:off x="242213" y="2128931"/>
                <a:ext cx="1950907" cy="1680719"/>
              </a:xfrm>
              <a:prstGeom prst="roundRect">
                <a:avLst>
                  <a:gd name="adj" fmla="val 5494"/>
                </a:avLst>
              </a:prstGeom>
              <a:noFill/>
              <a:ln w="12700" cap="flat">
                <a:solidFill>
                  <a:schemeClr val="accent4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02" name="矩形: 圆角 3"/>
              <p:cNvSpPr/>
              <p:nvPr/>
            </p:nvSpPr>
            <p:spPr>
              <a:xfrm rot="20685344">
                <a:off x="1953723" y="81774"/>
                <a:ext cx="813693" cy="1432371"/>
              </a:xfrm>
              <a:prstGeom prst="roundRect">
                <a:avLst>
                  <a:gd name="adj" fmla="val 5494"/>
                </a:avLst>
              </a:prstGeom>
              <a:noFill/>
              <a:ln w="12700" cap="flat">
                <a:solidFill>
                  <a:schemeClr val="accent4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204" name="矩形 6"/>
            <p:cNvSpPr txBox="1"/>
            <p:nvPr/>
          </p:nvSpPr>
          <p:spPr>
            <a:xfrm>
              <a:off x="1954891" y="1724209"/>
              <a:ext cx="2474843" cy="510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連接資料庫</a:t>
              </a:r>
            </a:p>
          </p:txBody>
        </p:sp>
      </p:grpSp>
      <p:pic>
        <p:nvPicPr>
          <p:cNvPr id="206" name="圖片 4" descr="圖片 4"/>
          <p:cNvPicPr>
            <a:picLocks noChangeAspect="1"/>
          </p:cNvPicPr>
          <p:nvPr/>
        </p:nvPicPr>
        <p:blipFill>
          <a:blip r:embed="rId2">
            <a:extLst/>
          </a:blip>
          <a:srcRect l="0" t="0" r="57245" b="45040"/>
          <a:stretch>
            <a:fillRect/>
          </a:stretch>
        </p:blipFill>
        <p:spPr>
          <a:xfrm>
            <a:off x="1693178" y="1469292"/>
            <a:ext cx="6061970" cy="4383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0" p14:dur="1000">
        <p:pull dir="l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主题​​">
  <a:themeElements>
    <a:clrScheme name="Office 主题​​">
      <a:dk1>
        <a:srgbClr val="000000"/>
      </a:dk1>
      <a:lt1>
        <a:srgbClr val="DCDCDC"/>
      </a:lt1>
      <a:dk2>
        <a:srgbClr val="A7A7A7"/>
      </a:dk2>
      <a:lt2>
        <a:srgbClr val="535353"/>
      </a:lt2>
      <a:accent1>
        <a:srgbClr val="7C7C7C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0000FF"/>
      </a:hlink>
      <a:folHlink>
        <a:srgbClr val="FF00FF"/>
      </a:folHlink>
    </a:clrScheme>
    <a:fontScheme name="Office 主题​​">
      <a:majorFont>
        <a:latin typeface="等线"/>
        <a:ea typeface="等线"/>
        <a:cs typeface="等线"/>
      </a:majorFont>
      <a:minorFont>
        <a:latin typeface="Helvetica"/>
        <a:ea typeface="Helvetica"/>
        <a:cs typeface="Helvetic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DDDDDD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DDDDDD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C7C7C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0000FF"/>
      </a:hlink>
      <a:folHlink>
        <a:srgbClr val="FF00FF"/>
      </a:folHlink>
    </a:clrScheme>
    <a:fontScheme name="Office 主题​​">
      <a:majorFont>
        <a:latin typeface="等线"/>
        <a:ea typeface="等线"/>
        <a:cs typeface="等线"/>
      </a:majorFont>
      <a:minorFont>
        <a:latin typeface="Helvetica"/>
        <a:ea typeface="Helvetica"/>
        <a:cs typeface="Helvetic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DDDDDD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DDDDDD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